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59" r:id="rId4"/>
    <p:sldId id="256" r:id="rId5"/>
    <p:sldId id="257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2D87293-740B-480E-B72A-B5C2570574F2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2D87293-740B-480E-B72A-B5C2570574F2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33365" y="3708040"/>
            <a:ext cx="3313355" cy="17021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Les articles </a:t>
            </a:r>
            <a:r>
              <a:rPr lang="en-US" dirty="0" err="1" smtClean="0"/>
              <a:t>définis</a:t>
            </a:r>
            <a:r>
              <a:rPr lang="en-US" dirty="0" smtClean="0"/>
              <a:t> et </a:t>
            </a:r>
            <a:r>
              <a:rPr lang="en-US" dirty="0" err="1" smtClean="0"/>
              <a:t>indéfinis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possessifs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22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articles </a:t>
            </a:r>
            <a:r>
              <a:rPr lang="en-US" dirty="0" err="1" smtClean="0"/>
              <a:t>définis</a:t>
            </a:r>
            <a:r>
              <a:rPr lang="en-US" dirty="0" smtClean="0"/>
              <a:t>: “THE”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534400" cy="4038600"/>
          </a:xfrm>
        </p:spPr>
        <p:txBody>
          <a:bodyPr>
            <a:normAutofit/>
          </a:bodyPr>
          <a:lstStyle/>
          <a:p>
            <a:r>
              <a:rPr lang="en-US" dirty="0" smtClean="0"/>
              <a:t>Le __________</a:t>
            </a:r>
          </a:p>
          <a:p>
            <a:pPr lvl="1"/>
            <a:r>
              <a:rPr lang="en-US" dirty="0" err="1" smtClean="0"/>
              <a:t>Voici</a:t>
            </a:r>
            <a:r>
              <a:rPr lang="en-US" dirty="0" smtClean="0"/>
              <a:t> </a:t>
            </a:r>
            <a:r>
              <a:rPr lang="en-US" b="1" i="1" dirty="0" smtClean="0"/>
              <a:t>le</a:t>
            </a:r>
            <a:r>
              <a:rPr lang="en-US" dirty="0" smtClean="0"/>
              <a:t> </a:t>
            </a:r>
            <a:r>
              <a:rPr lang="en-US" dirty="0" err="1" smtClean="0"/>
              <a:t>livre</a:t>
            </a:r>
            <a:r>
              <a:rPr lang="en-US" dirty="0" smtClean="0"/>
              <a:t>.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_______________________________________</a:t>
            </a:r>
            <a:endParaRPr lang="en-US" dirty="0" smtClean="0"/>
          </a:p>
          <a:p>
            <a:r>
              <a:rPr lang="en-US" dirty="0" smtClean="0"/>
              <a:t>La __________</a:t>
            </a:r>
          </a:p>
          <a:p>
            <a:pPr lvl="1"/>
            <a:r>
              <a:rPr lang="en-US" dirty="0" smtClean="0"/>
              <a:t>Les </a:t>
            </a:r>
            <a:r>
              <a:rPr lang="en-US" dirty="0" err="1" smtClean="0"/>
              <a:t>enfants</a:t>
            </a:r>
            <a:r>
              <a:rPr lang="en-US" dirty="0" smtClean="0"/>
              <a:t> </a:t>
            </a:r>
            <a:r>
              <a:rPr lang="en-US" dirty="0" err="1" smtClean="0"/>
              <a:t>mangent</a:t>
            </a:r>
            <a:r>
              <a:rPr lang="en-US" dirty="0" smtClean="0"/>
              <a:t> </a:t>
            </a:r>
            <a:r>
              <a:rPr lang="en-US" b="1" i="1" dirty="0" smtClean="0"/>
              <a:t>la</a:t>
            </a:r>
            <a:r>
              <a:rPr lang="en-US" dirty="0" smtClean="0"/>
              <a:t> </a:t>
            </a:r>
            <a:r>
              <a:rPr lang="en-US" dirty="0" err="1" smtClean="0"/>
              <a:t>pomme</a:t>
            </a:r>
            <a:r>
              <a:rPr lang="en-US" dirty="0" smtClean="0"/>
              <a:t>.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____________________</a:t>
            </a:r>
            <a:endParaRPr lang="en-US" dirty="0" smtClean="0"/>
          </a:p>
          <a:p>
            <a:r>
              <a:rPr lang="en-US" dirty="0" smtClean="0"/>
              <a:t>Les _________</a:t>
            </a:r>
          </a:p>
          <a:p>
            <a:pPr lvl="1"/>
            <a:r>
              <a:rPr lang="en-US" b="1" i="1" dirty="0" smtClean="0"/>
              <a:t>Les</a:t>
            </a:r>
            <a:r>
              <a:rPr lang="en-US" dirty="0" smtClean="0"/>
              <a:t> </a:t>
            </a:r>
            <a:r>
              <a:rPr lang="en-US" dirty="0" err="1" smtClean="0"/>
              <a:t>chiens</a:t>
            </a:r>
            <a:r>
              <a:rPr lang="en-US" dirty="0" smtClean="0"/>
              <a:t> </a:t>
            </a:r>
            <a:r>
              <a:rPr lang="en-US" dirty="0" err="1" smtClean="0"/>
              <a:t>jouent</a:t>
            </a:r>
            <a:r>
              <a:rPr lang="en-US" dirty="0" smtClean="0"/>
              <a:t> avec </a:t>
            </a:r>
            <a:r>
              <a:rPr lang="en-US" b="1" i="1" dirty="0" smtClean="0"/>
              <a:t>les</a:t>
            </a:r>
            <a:r>
              <a:rPr lang="en-US" dirty="0" smtClean="0"/>
              <a:t> </a:t>
            </a:r>
            <a:r>
              <a:rPr lang="en-US" dirty="0" err="1" smtClean="0"/>
              <a:t>balles</a:t>
            </a:r>
            <a:r>
              <a:rPr lang="en-US" dirty="0" smtClean="0"/>
              <a:t>.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___________________</a:t>
            </a:r>
            <a:endParaRPr lang="en-US" dirty="0" smtClean="0"/>
          </a:p>
          <a:p>
            <a:r>
              <a:rPr lang="en-US" dirty="0" smtClean="0"/>
              <a:t>L’__________</a:t>
            </a:r>
          </a:p>
          <a:p>
            <a:pPr lvl="1"/>
            <a:r>
              <a:rPr lang="en-US" b="1" i="1" dirty="0" err="1" smtClean="0"/>
              <a:t>L’</a:t>
            </a:r>
            <a:r>
              <a:rPr lang="en-US" dirty="0" err="1" smtClean="0"/>
              <a:t>artiste</a:t>
            </a:r>
            <a:r>
              <a:rPr lang="en-US" dirty="0" smtClean="0"/>
              <a:t> </a:t>
            </a:r>
            <a:r>
              <a:rPr lang="en-US" dirty="0" err="1" smtClean="0"/>
              <a:t>dessine</a:t>
            </a:r>
            <a:r>
              <a:rPr lang="en-US" dirty="0" smtClean="0"/>
              <a:t> un </a:t>
            </a:r>
            <a:r>
              <a:rPr lang="en-US" dirty="0" err="1" smtClean="0"/>
              <a:t>bel</a:t>
            </a:r>
            <a:r>
              <a:rPr lang="en-US" dirty="0" smtClean="0"/>
              <a:t> image.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______________________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					       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64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articles </a:t>
            </a:r>
            <a:r>
              <a:rPr lang="en-US" dirty="0" err="1" smtClean="0"/>
              <a:t>indéfinis</a:t>
            </a:r>
            <a:r>
              <a:rPr lang="en-US" dirty="0" smtClean="0"/>
              <a:t>: “A/SOME”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534400" cy="3810000"/>
          </a:xfrm>
        </p:spPr>
        <p:txBody>
          <a:bodyPr>
            <a:normAutofit/>
          </a:bodyPr>
          <a:lstStyle/>
          <a:p>
            <a:r>
              <a:rPr lang="en-US" dirty="0" smtClean="0"/>
              <a:t>Un __________</a:t>
            </a:r>
          </a:p>
          <a:p>
            <a:pPr lvl="1"/>
            <a:r>
              <a:rPr lang="en-US" b="1" i="1" dirty="0" smtClean="0"/>
              <a:t>Un</a:t>
            </a:r>
            <a:r>
              <a:rPr lang="en-US" dirty="0" smtClean="0"/>
              <a:t> </a:t>
            </a:r>
            <a:r>
              <a:rPr lang="en-US" dirty="0" err="1" smtClean="0"/>
              <a:t>chien</a:t>
            </a:r>
            <a:r>
              <a:rPr lang="en-US" dirty="0" smtClean="0"/>
              <a:t> </a:t>
            </a:r>
            <a:r>
              <a:rPr lang="en-US" dirty="0" err="1" smtClean="0"/>
              <a:t>joue</a:t>
            </a:r>
            <a:r>
              <a:rPr lang="en-US" dirty="0" smtClean="0"/>
              <a:t> avec le </a:t>
            </a:r>
            <a:r>
              <a:rPr lang="en-US" dirty="0" err="1" smtClean="0"/>
              <a:t>garçon</a:t>
            </a:r>
            <a:r>
              <a:rPr lang="en-US" dirty="0" smtClean="0"/>
              <a:t>.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______________________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smtClean="0"/>
              <a:t>_________</a:t>
            </a:r>
          </a:p>
          <a:p>
            <a:pPr lvl="1"/>
            <a:r>
              <a:rPr lang="en-US" b="1" i="1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fille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contente</a:t>
            </a:r>
            <a:r>
              <a:rPr lang="en-US" dirty="0" smtClean="0"/>
              <a:t>.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_______________________________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Des </a:t>
            </a:r>
            <a:r>
              <a:rPr lang="en-US" dirty="0" smtClean="0"/>
              <a:t>_________</a:t>
            </a:r>
          </a:p>
          <a:p>
            <a:pPr lvl="1"/>
            <a:r>
              <a:rPr lang="en-US" dirty="0" smtClean="0"/>
              <a:t>Il mange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b="1" i="1" dirty="0" smtClean="0"/>
              <a:t>des</a:t>
            </a:r>
            <a:r>
              <a:rPr lang="en-US" dirty="0" smtClean="0"/>
              <a:t> restaurants.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08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possessifs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91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possessifs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8552930"/>
              </p:ext>
            </p:extLst>
          </p:nvPr>
        </p:nvGraphicFramePr>
        <p:xfrm>
          <a:off x="1042988" y="2324100"/>
          <a:ext cx="6777036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9212"/>
                <a:gridCol w="1295400"/>
                <a:gridCol w="1295400"/>
                <a:gridCol w="286702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 objet </a:t>
                      </a:r>
                      <a:r>
                        <a:rPr lang="en-US" dirty="0" err="1" smtClean="0"/>
                        <a:t>possédé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Plus d’un objet </a:t>
                      </a:r>
                      <a:r>
                        <a:rPr lang="en-US" dirty="0" err="1" smtClean="0"/>
                        <a:t>possédé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your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his, 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our</a:t>
                      </a:r>
                      <a:endParaRPr lang="en-US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your</a:t>
                      </a:r>
                      <a:r>
                        <a:rPr lang="en-US" b="1" baseline="0" dirty="0" smtClean="0"/>
                        <a:t> (pl.)</a:t>
                      </a:r>
                      <a:endParaRPr lang="en-US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their </a:t>
                      </a:r>
                      <a:endParaRPr lang="en-US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52578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**The possessive adjective is always found directly BEFORE the noun being possessed**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57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contractions “à” et “de”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82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contractions avec “à”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40009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À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avant</a:t>
            </a:r>
            <a:r>
              <a:rPr lang="en-US" dirty="0" smtClean="0">
                <a:sym typeface="Wingdings" pitchFamily="2" charset="2"/>
              </a:rPr>
              <a:t> un nom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Le </a:t>
            </a:r>
            <a:r>
              <a:rPr lang="en-US" dirty="0" err="1" smtClean="0">
                <a:sym typeface="Wingdings" pitchFamily="2" charset="2"/>
              </a:rPr>
              <a:t>garçon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parle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b="1" i="1" dirty="0" smtClean="0">
                <a:sym typeface="Wingdings" pitchFamily="2" charset="2"/>
              </a:rPr>
              <a:t>à Louise</a:t>
            </a:r>
            <a:r>
              <a:rPr lang="en-US" dirty="0" smtClean="0">
                <a:sym typeface="Wingdings" pitchFamily="2" charset="2"/>
              </a:rPr>
              <a:t>.</a:t>
            </a:r>
            <a:endParaRPr lang="en-US" dirty="0" smtClean="0"/>
          </a:p>
          <a:p>
            <a:r>
              <a:rPr lang="en-US" dirty="0" smtClean="0"/>
              <a:t>À + le = au</a:t>
            </a:r>
          </a:p>
          <a:p>
            <a:pPr lvl="1"/>
            <a:r>
              <a:rPr lang="en-US" dirty="0" smtClean="0"/>
              <a:t>Les </a:t>
            </a:r>
            <a:r>
              <a:rPr lang="en-US" dirty="0" err="1" smtClean="0"/>
              <a:t>enfants</a:t>
            </a:r>
            <a:r>
              <a:rPr lang="en-US" dirty="0" smtClean="0"/>
              <a:t> </a:t>
            </a:r>
            <a:r>
              <a:rPr lang="en-US" dirty="0" err="1" smtClean="0"/>
              <a:t>vont</a:t>
            </a:r>
            <a:r>
              <a:rPr lang="en-US" dirty="0" smtClean="0"/>
              <a:t> </a:t>
            </a:r>
            <a:r>
              <a:rPr lang="en-US" b="1" i="1" dirty="0" smtClean="0"/>
              <a:t>au </a:t>
            </a:r>
            <a:r>
              <a:rPr lang="en-US" b="1" i="1" dirty="0" err="1" smtClean="0"/>
              <a:t>parc</a:t>
            </a:r>
            <a:r>
              <a:rPr lang="en-US" dirty="0" smtClean="0"/>
              <a:t>.</a:t>
            </a:r>
          </a:p>
          <a:p>
            <a:r>
              <a:rPr lang="en-US" dirty="0" smtClean="0"/>
              <a:t>À + la = à la</a:t>
            </a:r>
          </a:p>
          <a:p>
            <a:pPr lvl="1"/>
            <a:r>
              <a:rPr lang="en-US" dirty="0" smtClean="0"/>
              <a:t>Les </a:t>
            </a:r>
            <a:r>
              <a:rPr lang="en-US" dirty="0" err="1" smtClean="0"/>
              <a:t>élèves</a:t>
            </a:r>
            <a:r>
              <a:rPr lang="en-US" dirty="0" smtClean="0"/>
              <a:t> </a:t>
            </a:r>
            <a:r>
              <a:rPr lang="en-US" dirty="0" err="1" smtClean="0"/>
              <a:t>vont</a:t>
            </a:r>
            <a:r>
              <a:rPr lang="en-US" dirty="0" smtClean="0"/>
              <a:t> </a:t>
            </a:r>
            <a:r>
              <a:rPr lang="en-US" b="1" i="1" dirty="0" smtClean="0"/>
              <a:t>à la </a:t>
            </a:r>
            <a:r>
              <a:rPr lang="en-US" b="1" i="1" dirty="0" err="1" smtClean="0"/>
              <a:t>librarie</a:t>
            </a:r>
            <a:r>
              <a:rPr lang="en-US" dirty="0" smtClean="0"/>
              <a:t>.</a:t>
            </a:r>
          </a:p>
          <a:p>
            <a:r>
              <a:rPr lang="en-US" dirty="0" smtClean="0"/>
              <a:t>À + les = aux</a:t>
            </a:r>
          </a:p>
          <a:p>
            <a:pPr lvl="1"/>
            <a:r>
              <a:rPr lang="en-US" dirty="0" smtClean="0"/>
              <a:t>La prof </a:t>
            </a:r>
            <a:r>
              <a:rPr lang="en-US" dirty="0" err="1" smtClean="0"/>
              <a:t>donne</a:t>
            </a:r>
            <a:r>
              <a:rPr lang="en-US" dirty="0" smtClean="0"/>
              <a:t> le quiz </a:t>
            </a:r>
            <a:r>
              <a:rPr lang="en-US" b="1" i="1" dirty="0" smtClean="0"/>
              <a:t>aux </a:t>
            </a:r>
            <a:r>
              <a:rPr lang="en-US" b="1" i="1" dirty="0" err="1" smtClean="0"/>
              <a:t>étudiants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À + l’</a:t>
            </a:r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fille</a:t>
            </a:r>
            <a:r>
              <a:rPr lang="en-US" dirty="0" smtClean="0"/>
              <a:t> </a:t>
            </a:r>
            <a:r>
              <a:rPr lang="en-US" dirty="0" err="1" smtClean="0"/>
              <a:t>marche</a:t>
            </a:r>
            <a:r>
              <a:rPr lang="en-US" dirty="0" smtClean="0"/>
              <a:t> </a:t>
            </a:r>
            <a:r>
              <a:rPr lang="en-US" b="1" i="1" dirty="0" smtClean="0"/>
              <a:t>à </a:t>
            </a:r>
            <a:r>
              <a:rPr lang="en-US" b="1" i="1" dirty="0" err="1" smtClean="0"/>
              <a:t>l’école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17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141</TotalTime>
  <Words>199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Les articles définis et indéfinis  Les adjectifs possessifs</vt:lpstr>
      <vt:lpstr>Les articles définis: “THE”</vt:lpstr>
      <vt:lpstr>Les articles indéfinis: “A/SOME”</vt:lpstr>
      <vt:lpstr>Les adjectifs possessifs</vt:lpstr>
      <vt:lpstr>Les adjectifs possessifs</vt:lpstr>
      <vt:lpstr>Les contractions “à” et “de”</vt:lpstr>
      <vt:lpstr>Les contractions avec “à”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Biega, Sarah</dc:creator>
  <cp:lastModifiedBy>Biega, Sarah</cp:lastModifiedBy>
  <cp:revision>15</cp:revision>
  <dcterms:created xsi:type="dcterms:W3CDTF">2014-09-08T11:24:04Z</dcterms:created>
  <dcterms:modified xsi:type="dcterms:W3CDTF">2014-09-11T14:21:41Z</dcterms:modified>
</cp:coreProperties>
</file>